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 varScale="1">
        <p:scale>
          <a:sx n="104" d="100"/>
          <a:sy n="104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3418-68BA-5EDB-DD0C-136F98F3F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71D52F-AA96-9198-A2D6-67E539D1C7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637ED-01EA-BC54-16BB-C524C0C07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C5EC9-0D52-5D5C-F2F8-AD9609E95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461DB-498A-717D-AF2C-0C34D8125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27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7C119-F711-77D6-BC71-8DF252E53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B3954F-0DE4-7EC1-42AC-B5A582568A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0A37E-00AD-16CC-FF89-482F1C87C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F540E-4FD1-942D-46B9-5879956C6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3285F-DC8F-6777-33E4-C787573C1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456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AC80FC-79E6-5D59-1314-4E42456EC6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40E1E6-E55C-8FD7-EBF3-267F216E36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18C8E-9644-B260-4370-50E48DA8F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10F01-CD70-F296-2ECA-ABD87D74D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48D34-7116-3122-D322-F24AEEF2A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186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0F1CE-5B85-6318-10C8-71A81F594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41431-D71F-BC3A-D87C-0BC5ECDB2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C7205-E6CE-D241-80F2-24C19DFA8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72A14-AA97-1AA4-B7A9-7FFF1CD20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9C201-65E7-38F7-3F82-D1415F9C3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93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D361C-F47D-33E1-3AEA-FD15BE4AA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420F2-1666-08DB-5B90-35AA88205B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5C288-6E9F-B6BB-8DD2-33E3EB45D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499B4-5C04-43E2-A0D7-0F80F5F33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ED0AC-A62D-76FA-B40A-CBA958995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616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0FB6-F17A-C97F-EC91-7C7986081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CD588-2D8B-99F0-331B-A0F886346C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D9BCC-E268-F68F-E1CA-B3F05D9D5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EA08CC-F232-B679-E952-AC3722E44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33169-B44D-66E9-6AFE-7DC902FC2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D2A2F2-540A-62EA-6AA2-74E74AB0A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80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66FD1-FBCF-6C53-2340-E4F15A144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F8D1F-D5D8-112B-3D4E-D1398CB1C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E47D76-1395-E87A-5ED1-61EA321DAE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D777F3-0A21-6059-3E09-941B51063E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D58AE1-98B6-3A12-D297-EA34143346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D0C0B8-7103-0237-B3EF-F8A7EDD47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33F75F-5C37-66CF-E6C0-A1759498D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33E286-B670-770F-E0AF-6CD9662C2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92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9F603-F2EB-4A59-E08D-4FA665B84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1B58A-EAFA-09B3-5B52-7F93330BD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00665-46EA-3AE0-D2F2-845A10D72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EBD83A-6F3B-B645-E097-DF1BE3D4F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95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F02D52-CF84-6F5A-5E01-C89FBD8A6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1FC6C0-BAA7-5D38-DF51-8E923947A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04F722-9220-D0FC-F0CB-CF1451A92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89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1D9B8-3D4A-DB32-FBE0-C89854575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EFB1D-C513-D628-D83A-DCD8C8CF7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83739-C8BA-C969-60AA-1286402AF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E38B03-E103-4A8A-BC8F-7E4C84F8E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AF2B28-D806-0E5C-F340-9FCA32324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B0F0F1-39F7-578C-12DC-0A0835ADC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013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3711-72A2-91A3-DF15-C19AC2B50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286077-FF00-3B3E-4D2F-DE5A6618E8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F68D66-A61E-7487-1456-2758B79D4D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0A75B6-64A6-57B6-F270-4C054F02B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9D7997-65AE-8BED-C90A-2BA70895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43E9C-18BF-A606-25B5-896633A58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450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D98C44-9080-0169-0DCA-17025C0F2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FC8585-901E-FD4A-4328-6CFB01A92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57516-B1ED-DA2F-C711-4C17A0031B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CC3CEA-A891-704C-A00D-CF6DE8CB735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C6F06-F6E8-74B7-6AFC-705FB41C7D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5ACC8-B27B-F020-D447-A785D2E7FE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68A109-57AF-444D-BCD2-91BE51CD1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42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20637-8C55-2D49-6BE8-1D3C5737B9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Digital Nightlight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0BD9AA-75C4-FD67-6A67-5EA2DDB1F6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Dan McCreary</a:t>
            </a:r>
          </a:p>
        </p:txBody>
      </p:sp>
    </p:spTree>
    <p:extLst>
      <p:ext uri="{BB962C8B-B14F-4D97-AF65-F5344CB8AC3E}">
        <p14:creationId xmlns:p14="http://schemas.microsoft.com/office/powerpoint/2010/main" val="2346150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91DE63-19A5-CD2B-6B34-C3699570F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361" y="1040125"/>
            <a:ext cx="7772400" cy="4997482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4FC2990-3B73-A310-771F-05CF666919D8}"/>
              </a:ext>
            </a:extLst>
          </p:cNvPr>
          <p:cNvSpPr/>
          <p:nvPr/>
        </p:nvSpPr>
        <p:spPr>
          <a:xfrm>
            <a:off x="2638166" y="5531118"/>
            <a:ext cx="799071" cy="29897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Mode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489BEF8-6AEA-0DDF-68AC-80F34BD417E7}"/>
              </a:ext>
            </a:extLst>
          </p:cNvPr>
          <p:cNvSpPr/>
          <p:nvPr/>
        </p:nvSpPr>
        <p:spPr>
          <a:xfrm>
            <a:off x="4488969" y="5527710"/>
            <a:ext cx="1286190" cy="29897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Brightness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45710B1-B861-676F-8B82-0EC6E40DC97A}"/>
              </a:ext>
            </a:extLst>
          </p:cNvPr>
          <p:cNvSpPr/>
          <p:nvPr/>
        </p:nvSpPr>
        <p:spPr>
          <a:xfrm>
            <a:off x="6362646" y="4934153"/>
            <a:ext cx="906379" cy="29897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Color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F933619-CC02-6EAE-F84E-AD98AE196132}"/>
              </a:ext>
            </a:extLst>
          </p:cNvPr>
          <p:cNvSpPr/>
          <p:nvPr/>
        </p:nvSpPr>
        <p:spPr>
          <a:xfrm>
            <a:off x="7732837" y="4326612"/>
            <a:ext cx="906379" cy="29897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Power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15B4D21-AE4D-B0A5-8D8D-3D9CF36867B2}"/>
              </a:ext>
            </a:extLst>
          </p:cNvPr>
          <p:cNvSpPr/>
          <p:nvPr/>
        </p:nvSpPr>
        <p:spPr>
          <a:xfrm>
            <a:off x="4151871" y="1791730"/>
            <a:ext cx="980193" cy="64255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Light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Sensor</a:t>
            </a:r>
          </a:p>
        </p:txBody>
      </p:sp>
    </p:spTree>
    <p:extLst>
      <p:ext uri="{BB962C8B-B14F-4D97-AF65-F5344CB8AC3E}">
        <p14:creationId xmlns:p14="http://schemas.microsoft.com/office/powerpoint/2010/main" val="3290041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</Words>
  <Application>Microsoft Macintosh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Digital Nightlight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 McCreary</dc:creator>
  <cp:lastModifiedBy>Dan McCreary</cp:lastModifiedBy>
  <cp:revision>1</cp:revision>
  <dcterms:created xsi:type="dcterms:W3CDTF">2025-10-28T20:56:21Z</dcterms:created>
  <dcterms:modified xsi:type="dcterms:W3CDTF">2025-10-28T21:22:21Z</dcterms:modified>
</cp:coreProperties>
</file>

<file path=docProps/thumbnail.jpeg>
</file>